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8" r:id="rId3"/>
    <p:sldId id="257" r:id="rId4"/>
    <p:sldId id="262" r:id="rId5"/>
    <p:sldId id="261" r:id="rId6"/>
    <p:sldId id="259" r:id="rId7"/>
    <p:sldId id="260" r:id="rId8"/>
    <p:sldId id="263" r:id="rId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8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008D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JapanRailFan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Japan Rail Enthusiast Website – Web Development – Joseph Lee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67CC4-82CC-4054-B593-4479D45B0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940AF-0E52-4AE4-AE6A-96983E1AD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let train enthusiasts explore and learn the different train rolling stock, lines and operators in Japan.</a:t>
            </a:r>
          </a:p>
          <a:p>
            <a:r>
              <a:rPr lang="en-US" dirty="0"/>
              <a:t>Allows users to view and calculate ticket prices (JR Rail Pass, tourist passes)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2660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921BB-6C14-4595-BC8F-856E48944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0D99EB-36F0-4F91-B6D2-4C6B92B111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Types of railways in Japan (Subway, JR network)</a:t>
            </a:r>
          </a:p>
          <a:p>
            <a:r>
              <a:rPr lang="en-US" dirty="0"/>
              <a:t>Types of trains (High-capacity, High-speed trains)</a:t>
            </a:r>
          </a:p>
          <a:p>
            <a:r>
              <a:rPr lang="en-US" dirty="0"/>
              <a:t>Rolling stock by lines</a:t>
            </a:r>
          </a:p>
          <a:p>
            <a:r>
              <a:rPr lang="en-US" dirty="0"/>
              <a:t>View ticket types and prices</a:t>
            </a:r>
          </a:p>
          <a:p>
            <a:r>
              <a:rPr lang="en-US" dirty="0"/>
              <a:t>Calculate ticket prices</a:t>
            </a:r>
          </a:p>
          <a:p>
            <a:r>
              <a:rPr lang="en-US" dirty="0"/>
              <a:t>Picture gallery of train rolling stock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494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8D315-3C91-4CB5-BBB5-12B13432F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6A3E3-7011-4F09-AFB0-9FF68E6B2D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Bootstrap with additional modifications for user interface and mobile responsiveness</a:t>
            </a:r>
          </a:p>
          <a:p>
            <a:r>
              <a:rPr lang="en-US" dirty="0"/>
              <a:t>HTML forms and JavaScript for ticket calculator</a:t>
            </a:r>
          </a:p>
          <a:p>
            <a:r>
              <a:rPr lang="en-US" dirty="0"/>
              <a:t>JavaScript for displaying information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1109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8206B-EEA0-4087-B635-D11D19CAE7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Homepage (Work-In-Progress)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767879-E415-46D1-ACD1-2D6C566EF9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4851" y="225790"/>
            <a:ext cx="7734298" cy="43505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2287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8206B-EEA0-4087-B635-D11D19CAE7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Train rolling stock by line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767879-E415-46D1-ACD1-2D6C566EF9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4850" y="225790"/>
            <a:ext cx="7734300" cy="43505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1162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8206B-EEA0-4087-B635-D11D19CAE7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Rolling Stock Information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767879-E415-46D1-ACD1-2D6C566EF9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4851" y="225790"/>
            <a:ext cx="7734298" cy="43505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4835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8206B-EEA0-4087-B635-D11D19CAE7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 Information (Incomplete)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767879-E415-46D1-ACD1-2D6C566EF9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4851" y="225790"/>
            <a:ext cx="7734298" cy="435054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0432207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125</Words>
  <Application>Microsoft Office PowerPoint</Application>
  <PresentationFormat>On-screen Show (16:9)</PresentationFormat>
  <Paragraphs>20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Roboto</vt:lpstr>
      <vt:lpstr>Material</vt:lpstr>
      <vt:lpstr>JapanRailFan</vt:lpstr>
      <vt:lpstr>Purpose</vt:lpstr>
      <vt:lpstr>Content</vt:lpstr>
      <vt:lpstr>Technologies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JapanRailFan</dc:title>
  <dc:creator>joseph222</dc:creator>
  <cp:lastModifiedBy>JOSEPH LEE YI SHANG</cp:lastModifiedBy>
  <cp:revision>6</cp:revision>
  <dcterms:modified xsi:type="dcterms:W3CDTF">2022-06-07T11:45:05Z</dcterms:modified>
</cp:coreProperties>
</file>